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869E-1DA6-AFD6-BF23-03BE34841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D4C5C8-BD31-1EA0-BE95-47E4513B3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4146FC-9396-057B-A485-E65C463C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7A61B6-382D-4183-1DF0-F2DE0564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2C9A5-A1C3-DAC8-59A3-F21968F6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5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03F13-B10D-BDFB-009B-A99AD03A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FF6F9B-537F-A2A5-07A5-182E4FB11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0387A4-5391-A55E-90A4-C1195E67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20668E-7711-FA0F-A242-74546343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461F9A-EA00-FE29-3166-3A32361F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8E8A60-C6F1-0DA5-6284-716E9CAE1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D5A9D9-6FAE-F0E1-2D28-EBD31367C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D8CF5D-17E4-812F-C753-2EBC918F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B737B7-A75E-B0A2-7062-1C102480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507D27-7B3B-F740-2991-DB7A6D4F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41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E413E-4A0E-D0A4-6DE5-D2950C03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6964D6-3A8F-A248-4021-FADAFD5F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C93BA3-40C4-4331-3E9A-41B65C23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F7EC0-37EF-683C-4255-1BCA5F0A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64BFF1-28C5-C547-0747-05F00D1D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2134B-F66C-9FD5-EB7E-B3B2BB82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0EEF0B-4B52-4FE3-9158-B74D6E13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2F4FB7-3C2E-7077-B66E-7D577D97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813E15-ECA3-F150-128F-F2956DE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2F1A08-D00E-89CA-ADCC-B8D3FAB8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93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53424-B1EA-7D8D-4335-ACE02F9C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508DA7-B581-FB20-6912-2394D0FBF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2686D6-34C0-10EF-FD61-6C518A148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27DC72-6E5C-C493-25FB-C1D9E35D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B9CD0D-0021-819F-624A-A9D6C8A7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DABE4A-8969-74ED-5E58-7EFC682B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73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F082B-7AB6-6DF3-9D2A-A9DFDFF8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340BF0-AE98-870D-3541-EDB6D8F88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B9A4CB-C7EF-2D9D-2571-1BF5F4F54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07F766-2D8E-B414-06AF-72F1DB823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DE53A19-66E3-7361-2631-A4C40A05E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49EEC9-4D6C-8BFD-EE42-4E4BD14F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450806-0768-DD1A-438F-C2843038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7BF936-35D9-7290-8053-A1D5E20C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0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4508D-B32C-67A6-A35C-88873815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A961C8-F0A0-9360-37E2-1C139C73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BE9C2B-EADD-FB69-8689-34B9CECB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7115BF-5D99-0534-561D-C0BD1CB3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08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521643D-46D8-BFA6-4735-AB0CBF0E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11804A-F501-4416-52F3-3922F49D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584842-CB43-FA43-8037-D2D2417F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0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46032-4C03-6B9B-9899-50BB0EEE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99870-FCF9-A2F2-1AAE-EE1FFDCA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922192-ABC8-9ED7-A040-F2580BB30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996BC0-9778-B02D-5055-86C17867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F97800-541B-7A9C-6292-DFE7D927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EEA7AE-8FAB-77A5-2896-BB969E1F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19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549EC-31A2-B281-C3EF-601866DC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400DBCB-D914-024C-6269-F265F1E7B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68BC3E-8FC0-2966-CE20-2E33F59FB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108741-5AD9-60D8-A4B6-6B509D03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CB8E43-1BF7-7AA0-B252-38734CA1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266F9C-AC02-AAC3-BE56-575918D9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23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0E27709-EA41-5DCA-9AB7-A88C2B5E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648C2F-1136-CC7A-753B-0924887C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DC7025-F971-20F1-623B-2FF86A9EC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2C55-A173-4FF2-9596-A8956D882B85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BEE57D-900D-0885-96A0-305A0C944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2F5FA7-82C9-34C1-6F66-B9441978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17D5-8C7E-4453-ADB0-A04B37A0DC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81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4511C80-85EE-717E-B5B0-28B734E1B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2" b="5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114640-CA76-2A72-92E6-E17FA246D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/>
              <a:t>Wat leuk is aan veva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716CC4-35C3-4EF7-18D0-4DA8CAB5C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355697-A5EF-D9B8-32E2-67AB81988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" r="23289" b="759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535738-98C1-EB28-378A-DEB47160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2800" dirty="0"/>
              <a:t>De </a:t>
            </a:r>
            <a:r>
              <a:rPr lang="nl-NL" sz="2800" dirty="0" err="1"/>
              <a:t>buitenles</a:t>
            </a:r>
            <a:endParaRPr lang="nl-NL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2E9F6-A2BF-31A9-2D4C-AE5FBA8E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98875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4412CBE-598D-02BF-3D18-638EBA5BB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r="17722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F2FE7D-CD17-7444-7053-EADC8C7C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2800" dirty="0"/>
              <a:t>De </a:t>
            </a:r>
            <a:r>
              <a:rPr lang="nl-NL" sz="2800" dirty="0" err="1"/>
              <a:t>sergeaten</a:t>
            </a:r>
            <a:r>
              <a:rPr lang="nl-NL" sz="2800" dirty="0"/>
              <a:t> </a:t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0680E3-8457-9189-5AA6-094A56B4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57045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AAF719-2D2C-01D3-97C6-D3130E07F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6" t="9091" r="2085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54F27A-0455-330E-3589-3F007990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2800" dirty="0"/>
              <a:t>Kans om tanks </a:t>
            </a:r>
            <a:r>
              <a:rPr lang="nl-NL" sz="2800"/>
              <a:t>te zien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836CB2-2E71-01D5-D0F5-246DD8771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747853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Wat leuk is aan veva</vt:lpstr>
      <vt:lpstr>De buitenles</vt:lpstr>
      <vt:lpstr>De sergeaten  </vt:lpstr>
      <vt:lpstr>Kans om tanks te zien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leuk is aan veva</dc:title>
  <dc:creator>Goos Bouwsma</dc:creator>
  <cp:lastModifiedBy>Goos Bouwsma</cp:lastModifiedBy>
  <cp:revision>1</cp:revision>
  <dcterms:created xsi:type="dcterms:W3CDTF">2022-11-23T10:29:35Z</dcterms:created>
  <dcterms:modified xsi:type="dcterms:W3CDTF">2022-11-23T10:37:24Z</dcterms:modified>
</cp:coreProperties>
</file>